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55" r:id="rId7"/>
    <p:sldId id="1145" r:id="rId8"/>
    <p:sldId id="1146" r:id="rId9"/>
    <p:sldId id="115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881188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本文通过讲述一个老人去修手机的故事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旨在告诉我们要记得联系父母、关心父母。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20" y="908720"/>
            <a:ext cx="10576972" cy="135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afternoon, an old man took his mobile phone to a repair 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walked up to the technician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said sadly, “I have only had this phone for a few months and it already does not receive calls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can’t fix it, I would like to buy a new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checking the phone, the technician came back with good 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phone works fine, sir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tested it several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sends and receives calls perfectly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nothing to worry about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anything else I can help you 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hearing the technician’s words, the old man began to cry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tears in his eyes, he quietly replied, “Are you sure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why don’t my children call 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got this phone quite a few months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20713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technician said no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looked at him and asked, “Do you call your parents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Again, the technician didn’t know what to say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listening to the old man, the technician began to feel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long working hours and the responsibilities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raising a family, he did not call his parents as often as he should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“Well, then, you can help me with one thing,” said the old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“Call your parents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don’t get so busy that they think you forget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Then, he walked out of the store with his head down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603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old man ask the technician to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send calls to his phone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 his mobile phone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 him to use the phone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him call his children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1466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can’t fix it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would like to buy a new one.”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老人请技术员修理他的手机。故选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old man feel after the technician told him the news about his phone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453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33570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hearing the technician’s words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began to cry. With tears in his eyes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quietly replied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‘Are you sure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why don’t my children call 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got this phone quite a few months ago.’”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听完技术员的话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老人知道自己的手机没有问题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是孩子们没有打电话给他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所以他伤心地哭了。故选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62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can be put in the “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got tears in his eyes as he thought of his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 sorry, he made a phone call to his parents at once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feeling too much, he kept on working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became very happy when his parents came into his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74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06574" y="344507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推理判断题。根据第五段中的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listening to the old man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technician began to feel sorry. With long working hours and the responsibilities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raising a family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 not call his parents as often as he should.”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技术员为自己没有经常关心父母而感到抱歉。因此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当他想到他的父母时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他眼里噙着泪水。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207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story teach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have a good habit of making phone calls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find some new ways to raise a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forget about the unimportant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remember to care about our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484" y="1024676"/>
            <a:ext cx="3542650" cy="3725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1001" y="9801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主旨大意题。通读全文尤其是最后一段中的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“Call your parents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don’t get so busy that they think you forget them.”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本文旨在告诉我们应该记得关心我们的父母。故选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阅读理解题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文章大意题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的解题技巧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先快速通读全文。注意文章的标题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抓住关键段落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重点关注文章的开头和结尾段落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也要留意每段的首句。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注意高频词汇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反复出现的词汇可能与文章的主题相关。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排除细节选项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即选项中只涉及某个具体细节。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406574" y="1628800"/>
            <a:ext cx="11593288" cy="280831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340768"/>
            <a:ext cx="2016224" cy="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9290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463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2025-09-17T16:22:09Z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